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9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40A6-1FDD-2744-943E-B6BD6300F646}" type="datetimeFigureOut">
              <a:rPr lang="en-US" smtClean="0"/>
              <a:t>4/29/14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0223-FF44-EC48-B9BB-694063069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967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40A6-1FDD-2744-943E-B6BD6300F646}" type="datetimeFigureOut">
              <a:rPr lang="en-US" smtClean="0"/>
              <a:t>4/29/14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0223-FF44-EC48-B9BB-694063069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23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40A6-1FDD-2744-943E-B6BD6300F646}" type="datetimeFigureOut">
              <a:rPr lang="en-US" smtClean="0"/>
              <a:t>4/29/14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0223-FF44-EC48-B9BB-694063069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722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40A6-1FDD-2744-943E-B6BD6300F646}" type="datetimeFigureOut">
              <a:rPr lang="en-US" smtClean="0"/>
              <a:t>4/29/14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0223-FF44-EC48-B9BB-694063069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46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40A6-1FDD-2744-943E-B6BD6300F646}" type="datetimeFigureOut">
              <a:rPr lang="en-US" smtClean="0"/>
              <a:t>4/29/14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0223-FF44-EC48-B9BB-694063069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719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40A6-1FDD-2744-943E-B6BD6300F646}" type="datetimeFigureOut">
              <a:rPr lang="en-US" smtClean="0"/>
              <a:t>4/29/14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0223-FF44-EC48-B9BB-694063069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970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40A6-1FDD-2744-943E-B6BD6300F646}" type="datetimeFigureOut">
              <a:rPr lang="en-US" smtClean="0"/>
              <a:t>4/29/14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0223-FF44-EC48-B9BB-694063069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284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40A6-1FDD-2744-943E-B6BD6300F646}" type="datetimeFigureOut">
              <a:rPr lang="en-US" smtClean="0"/>
              <a:t>4/29/14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0223-FF44-EC48-B9BB-694063069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081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40A6-1FDD-2744-943E-B6BD6300F646}" type="datetimeFigureOut">
              <a:rPr lang="en-US" smtClean="0"/>
              <a:t>4/29/14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0223-FF44-EC48-B9BB-694063069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350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40A6-1FDD-2744-943E-B6BD6300F646}" type="datetimeFigureOut">
              <a:rPr lang="en-US" smtClean="0"/>
              <a:t>4/29/14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0223-FF44-EC48-B9BB-694063069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294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40A6-1FDD-2744-943E-B6BD6300F646}" type="datetimeFigureOut">
              <a:rPr lang="en-US" smtClean="0"/>
              <a:t>4/29/14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00223-FF44-EC48-B9BB-694063069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98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B40A6-1FDD-2744-943E-B6BD6300F646}" type="datetimeFigureOut">
              <a:rPr lang="en-US" smtClean="0"/>
              <a:t>4/29/14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00223-FF44-EC48-B9BB-694063069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426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8754" y="249565"/>
            <a:ext cx="19524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Battle of Stalingrad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844165" y="220852"/>
            <a:ext cx="2034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North African Front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787350" y="3871844"/>
            <a:ext cx="799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D-Day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962218" y="3871844"/>
            <a:ext cx="1916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Battle of the Bulge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52865" y="176374"/>
            <a:ext cx="4268473" cy="2884608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703552" y="176374"/>
            <a:ext cx="4291992" cy="2884608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52865" y="3757441"/>
            <a:ext cx="4268473" cy="2909487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891695" y="3757442"/>
            <a:ext cx="4103849" cy="2909485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046540" y="3060982"/>
            <a:ext cx="7361059" cy="696461"/>
          </a:xfrm>
          <a:prstGeom prst="ellipse">
            <a:avLst/>
          </a:prstGeom>
          <a:noFill/>
          <a:ln w="1905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681488" y="3060982"/>
            <a:ext cx="3704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The War for Europe and North </a:t>
            </a:r>
            <a:r>
              <a:rPr lang="en-US" dirty="0" smtClean="0"/>
              <a:t>Africa</a:t>
            </a:r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586954" y="3287152"/>
            <a:ext cx="39274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Take notes to explain what made each event a critical moment or turning point in the war. Use your textbook and the internet (if needed).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967272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64030" y="377999"/>
            <a:ext cx="1610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Doolittle’s Raid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73440" y="312647"/>
            <a:ext cx="3715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Japanese Invasion of the Philippines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93477" y="3800551"/>
            <a:ext cx="2351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Battle of Midway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50290" y="3762640"/>
            <a:ext cx="3386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Battles for Iwo Jima &amp; Okinawa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17589" y="164616"/>
            <a:ext cx="4303749" cy="2896366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761880" y="164616"/>
            <a:ext cx="4245423" cy="2861463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17589" y="3768743"/>
            <a:ext cx="4303749" cy="293346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761880" y="3756985"/>
            <a:ext cx="4245423" cy="2945218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046540" y="3060982"/>
            <a:ext cx="7361059" cy="696461"/>
          </a:xfrm>
          <a:prstGeom prst="ellipse">
            <a:avLst/>
          </a:prstGeom>
          <a:noFill/>
          <a:ln w="1905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586954" y="3287152"/>
            <a:ext cx="39274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Take notes to explain what made each event a critical moment or turning point in the war. Use your textbook and the internet (if needed).</a:t>
            </a:r>
            <a:endParaRPr lang="en-US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3456643" y="3053432"/>
            <a:ext cx="228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War in the Pacific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675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1685</TotalTime>
  <Words>99</Words>
  <Application>Microsoft Macintosh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dcarver</dc:creator>
  <cp:lastModifiedBy>dcarver</cp:lastModifiedBy>
  <cp:revision>6</cp:revision>
  <cp:lastPrinted>2014-04-30T17:00:31Z</cp:lastPrinted>
  <dcterms:created xsi:type="dcterms:W3CDTF">2014-04-29T12:55:34Z</dcterms:created>
  <dcterms:modified xsi:type="dcterms:W3CDTF">2014-04-30T17:00:41Z</dcterms:modified>
</cp:coreProperties>
</file>